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72" r:id="rId6"/>
    <p:sldId id="273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1628800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4432375"/>
            <a:ext cx="9036496" cy="2425625"/>
          </a:xfrm>
          <a:prstGeom prst="rect">
            <a:avLst/>
          </a:prstGeom>
        </p:spPr>
        <p:txBody>
          <a:bodyPr>
            <a:prstTxWarp prst="textSlantUp">
              <a:avLst>
                <a:gd name="adj" fmla="val 376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Цепочка загадок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58" y="188640"/>
            <a:ext cx="624644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4140200" y="2332038"/>
            <a:ext cx="4803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67" y="188640"/>
            <a:ext cx="6408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 l="6355" r="7217"/>
          <a:stretch>
            <a:fillRect/>
          </a:stretch>
        </p:blipFill>
        <p:spPr bwMode="auto">
          <a:xfrm>
            <a:off x="4787900" y="1928813"/>
            <a:ext cx="4095750" cy="473868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02326"/>
            <a:ext cx="646246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8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3594100" y="-1071562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4575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3" y="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4" y="116632"/>
            <a:ext cx="5598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4975"/>
            <a:ext cx="61658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813690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 галактики летят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рассыпную как хотят.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Очень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здоровенная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Эта вся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вселенная!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USER</cp:lastModifiedBy>
  <cp:revision>25</cp:revision>
  <dcterms:created xsi:type="dcterms:W3CDTF">2012-03-28T17:59:31Z</dcterms:created>
  <dcterms:modified xsi:type="dcterms:W3CDTF">2016-04-11T14:05:31Z</dcterms:modified>
</cp:coreProperties>
</file>