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9" r:id="rId3"/>
    <p:sldId id="271" r:id="rId4"/>
    <p:sldId id="260" r:id="rId5"/>
    <p:sldId id="261" r:id="rId6"/>
    <p:sldId id="272" r:id="rId7"/>
    <p:sldId id="263" r:id="rId8"/>
    <p:sldId id="273" r:id="rId9"/>
    <p:sldId id="275" r:id="rId10"/>
    <p:sldId id="274" r:id="rId11"/>
    <p:sldId id="265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434" autoAdjust="0"/>
  </p:normalViewPr>
  <p:slideViewPr>
    <p:cSldViewPr>
      <p:cViewPr>
        <p:scale>
          <a:sx n="100" d="100"/>
          <a:sy n="100" d="100"/>
        </p:scale>
        <p:origin x="498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3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4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668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55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742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8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99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9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9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2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5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8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3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24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ПРЕДМЕТНО- ПРОСТРАНСТВЕННАЯ РАЗВИВАЮЩАЯ СРЕДА В ДОУ В СООТВЕТСТВИИ С ФГОС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298" y="4293096"/>
            <a:ext cx="5257829" cy="1913466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85000" lnSpcReduction="20000"/>
          </a:bodyPr>
          <a:lstStyle/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МДОБУ </a:t>
            </a:r>
            <a:r>
              <a:rPr lang="ru-RU" sz="2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Ирбейский</a:t>
            </a: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детский сад №1 «Золотой ключик»</a:t>
            </a:r>
          </a:p>
          <a:p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Коростелева О.К.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16814"/>
      </p:ext>
    </p:extLst>
  </p:cSld>
  <p:clrMapOvr>
    <a:masterClrMapping/>
  </p:clrMapOvr>
  <p:transition spd="slow" advTm="7237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54867" cy="26642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Доступность среды предполагает: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7" y="2348880"/>
            <a:ext cx="3948545" cy="36709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3948112" cy="27347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50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Безопасность среды предполагает: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5022850" cy="345638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8842348"/>
      </p:ext>
    </p:extLst>
  </p:cSld>
  <p:clrMapOvr>
    <a:masterClrMapping/>
  </p:clrMapOvr>
  <p:transition spd="slow" advTm="4686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Спасибо за внимание !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5733256"/>
            <a:ext cx="6554867" cy="2865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7056784" cy="4248472"/>
          </a:xfrm>
        </p:spPr>
      </p:pic>
      <p:sp>
        <p:nvSpPr>
          <p:cNvPr id="7" name="Прямоугольник 6"/>
          <p:cNvSpPr/>
          <p:nvPr/>
        </p:nvSpPr>
        <p:spPr>
          <a:xfrm>
            <a:off x="827584" y="389563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Развивающая предметно-пространственная среда – часть образовательной среды, представленная специально организованным пространством 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4108023"/>
      </p:ext>
    </p:extLst>
  </p:cSld>
  <p:clrMapOvr>
    <a:masterClrMapping/>
  </p:clrMapOvr>
  <p:transition spd="slow" advTm="1909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Развивающая предметно- пространственная среда должна обеспечивать: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76872"/>
            <a:ext cx="8147248" cy="3730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</a:rPr>
              <a:t>Возможность общения и совместной деятельности детей ( в том числе детей разного возраста) и взрослых.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</a:rPr>
              <a:t>Возможность двигательной активности детей.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</a:rPr>
              <a:t>Возможность для уединения.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88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6554867" cy="371584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Насыщенность  </a:t>
            </a:r>
            <a:r>
              <a:rPr lang="ru-RU" dirty="0" smtClean="0">
                <a:solidFill>
                  <a:schemeClr val="bg1"/>
                </a:solidFill>
              </a:rPr>
              <a:t>среды предполагает: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 flipV="1">
            <a:off x="4666413" y="496148"/>
            <a:ext cx="3948238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3"/>
            <a:ext cx="3240360" cy="32428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3"/>
            <a:ext cx="3949700" cy="32428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469658"/>
      </p:ext>
    </p:extLst>
  </p:cSld>
  <p:clrMapOvr>
    <a:masterClrMapping/>
  </p:clrMapOvr>
  <p:transition spd="slow" advTm="2249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8479" y="4797152"/>
            <a:ext cx="6554867" cy="173616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Полифункциональность</a:t>
            </a:r>
            <a:r>
              <a:rPr lang="ru-RU" sz="3200" dirty="0" smtClean="0">
                <a:solidFill>
                  <a:schemeClr val="bg1"/>
                </a:solidFill>
              </a:rPr>
              <a:t> материалов  предполагает :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9" y="2131616"/>
            <a:ext cx="3505507" cy="33123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6598" y="3069258"/>
            <a:ext cx="2940000" cy="29610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8687017"/>
      </p:ext>
    </p:extLst>
  </p:cSld>
  <p:clrMapOvr>
    <a:masterClrMapping/>
  </p:clrMapOvr>
  <p:transition spd="slow" advTm="10443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Трансформируемость</a:t>
            </a:r>
            <a:r>
              <a:rPr lang="ru-RU" dirty="0" smtClean="0">
                <a:solidFill>
                  <a:schemeClr val="bg1"/>
                </a:solidFill>
              </a:rPr>
              <a:t> Пространства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предполагает :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35385"/>
            <a:ext cx="3562349" cy="2671762"/>
          </a:xfrm>
          <a:ln>
            <a:noFill/>
          </a:ln>
          <a:effectLst>
            <a:glow rad="228600">
              <a:srgbClr val="FF000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375" y="2790129"/>
            <a:ext cx="3268708" cy="2962275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59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8267" y="260648"/>
            <a:ext cx="6554867" cy="1726704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b="0" dirty="0" smtClean="0">
                <a:solidFill>
                  <a:schemeClr val="bg1"/>
                </a:solidFill>
                <a:effectLst/>
              </a:rPr>
            </a:br>
            <a:r>
              <a:rPr lang="ru-RU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b="0" dirty="0" smtClean="0">
                <a:solidFill>
                  <a:schemeClr val="bg1"/>
                </a:solidFill>
                <a:effectLst/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0" dirty="0" smtClean="0">
                <a:solidFill>
                  <a:schemeClr val="bg1"/>
                </a:solidFill>
                <a:effectLst/>
              </a:rPr>
              <a:t>Вариативность среды предполагает: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549" y="2568552"/>
            <a:ext cx="2808314" cy="296227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7298" y="2983702"/>
            <a:ext cx="2808314" cy="326686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4447319"/>
      </p:ext>
    </p:extLst>
  </p:cSld>
  <p:clrMapOvr>
    <a:masterClrMapping/>
  </p:clrMapOvr>
  <p:transition spd="slow" advTm="5398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1532" y="1430302"/>
            <a:ext cx="4365377" cy="337643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35833"/>
            <a:ext cx="3462536" cy="436537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78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7818" y="1424786"/>
            <a:ext cx="4931100" cy="314832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932458"/>
            <a:ext cx="3948112" cy="35633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5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3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474</TotalTime>
  <Words>87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Wingdings</vt:lpstr>
      <vt:lpstr>Wingdings 3</vt:lpstr>
      <vt:lpstr>Сектор</vt:lpstr>
      <vt:lpstr>ПРЕДМЕТНО- ПРОСТРАНСТВЕННАЯ РАЗВИВАЮЩАЯ СРЕДА В ДОУ В СООТВЕТСТВИИ С ФГОС</vt:lpstr>
      <vt:lpstr>Презентация PowerPoint</vt:lpstr>
      <vt:lpstr>Развивающая предметно- пространственная среда должна обеспечивать:</vt:lpstr>
      <vt:lpstr>Насыщенность  среды предполагает:  </vt:lpstr>
      <vt:lpstr>:</vt:lpstr>
      <vt:lpstr>   Трансформируемость Пространства предполагает : </vt:lpstr>
      <vt:lpstr>    Вариативность среды предполагает:  </vt:lpstr>
      <vt:lpstr>Презентация PowerPoint</vt:lpstr>
      <vt:lpstr>Презентация PowerPoint</vt:lpstr>
      <vt:lpstr>Доступность среды предполагает:  </vt:lpstr>
      <vt:lpstr>  Безопасность среды предполагает: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 РАЗВИВАЮЩАЯ СРЕДА В ДОУ В СООТВЕТСТВИИ С ФГОС</dc:title>
  <dc:creator>Андрей</dc:creator>
  <cp:lastModifiedBy>USER</cp:lastModifiedBy>
  <cp:revision>45</cp:revision>
  <dcterms:created xsi:type="dcterms:W3CDTF">2015-02-08T05:13:41Z</dcterms:created>
  <dcterms:modified xsi:type="dcterms:W3CDTF">2017-03-28T12:07:21Z</dcterms:modified>
</cp:coreProperties>
</file>