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0" r:id="rId4"/>
    <p:sldId id="260" r:id="rId5"/>
    <p:sldId id="263" r:id="rId6"/>
    <p:sldId id="271" r:id="rId7"/>
    <p:sldId id="264" r:id="rId8"/>
    <p:sldId id="267" r:id="rId9"/>
    <p:sldId id="265" r:id="rId10"/>
    <p:sldId id="268" r:id="rId11"/>
    <p:sldId id="269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37" autoAdjust="0"/>
    <p:restoredTop sz="94660"/>
  </p:normalViewPr>
  <p:slideViewPr>
    <p:cSldViewPr>
      <p:cViewPr varScale="1">
        <p:scale>
          <a:sx n="68" d="100"/>
          <a:sy n="68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AB498-F236-463C-A69E-1F44482A2473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D98EE-62EA-49B2-BBA4-C459926C10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D98EE-62EA-49B2-BBA4-C459926C10C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A4E19-B177-4CA7-A3D5-333EBC2F0697}" type="datetimeFigureOut">
              <a:rPr lang="ru-RU" smtClean="0"/>
              <a:pPr/>
              <a:t>10.02.2019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9B33A-BEB3-42E2-AE9E-0838962E61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ospitatelirbey.ucoz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00232" y="1"/>
            <a:ext cx="692948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  </a:t>
            </a:r>
            <a:r>
              <a:rPr lang="ru-RU" sz="4800" b="1" i="1" cap="none" spc="0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Персональный сайт </a:t>
            </a:r>
          </a:p>
          <a:p>
            <a:pPr algn="ctr"/>
            <a:r>
              <a:rPr lang="ru-RU" sz="4800" b="1" i="1" cap="none" spc="0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    воспитателя </a:t>
            </a:r>
            <a:r>
              <a:rPr lang="ru-RU" sz="4800" b="1" i="1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М</a:t>
            </a:r>
            <a:r>
              <a:rPr lang="ru-RU" sz="4800" b="1" i="1" cap="none" spc="0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ДОБУ Ирбейского </a:t>
            </a:r>
            <a:r>
              <a:rPr lang="ru-RU" sz="4800" b="1" i="1" cap="none" spc="0" dirty="0" err="1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д</a:t>
            </a:r>
            <a:r>
              <a:rPr lang="ru-RU" sz="4800" b="1" i="1" cap="none" spc="0" dirty="0" smtClean="0">
                <a:ln w="2857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/сада № 1 «Золотой ключик»</a:t>
            </a:r>
          </a:p>
          <a:p>
            <a:pPr algn="ctr"/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3857628"/>
            <a:ext cx="500066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Коростелевой </a:t>
            </a:r>
            <a:r>
              <a:rPr lang="ru-RU" sz="4400" b="1" i="1" cap="none" spc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effectLst/>
              </a:rPr>
              <a:t>Олеси</a:t>
            </a:r>
          </a:p>
          <a:p>
            <a:pPr algn="ctr"/>
            <a:r>
              <a:rPr lang="ru-RU" sz="4400" b="1" i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</a:rPr>
              <a:t>Константиновны</a:t>
            </a:r>
            <a:endParaRPr lang="ru-RU" sz="4400" b="1" i="1" cap="none" spc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Методическая копилка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User\Desktop\Screenshot_20190204-16215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00166" y="1357298"/>
            <a:ext cx="2857520" cy="5000660"/>
          </a:xfrm>
          <a:prstGeom prst="rect">
            <a:avLst/>
          </a:prstGeom>
          <a:noFill/>
        </p:spPr>
      </p:pic>
      <p:pic>
        <p:nvPicPr>
          <p:cNvPr id="7171" name="Picture 3" descr="C:\Users\User\Desktop\Screenshot_20190204-21570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892857"/>
            <a:ext cx="4038600" cy="3940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Это интересно знать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10243" name="Picture 3" descr="C:\Users\User\Desktop\Screenshot_20190202-08554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428736"/>
            <a:ext cx="3112306" cy="4857784"/>
          </a:xfrm>
          <a:prstGeom prst="rect">
            <a:avLst/>
          </a:prstGeom>
          <a:noFill/>
        </p:spPr>
      </p:pic>
      <p:pic>
        <p:nvPicPr>
          <p:cNvPr id="8194" name="Picture 2" descr="C:\Users\User\Desktop\Screenshot_20190204-21380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428736"/>
            <a:ext cx="3071834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1437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«Вопрос –Ответ»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5025" y="500042"/>
            <a:ext cx="4041775" cy="15716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Электронная почта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214811" y="2174875"/>
            <a:ext cx="4471990" cy="39512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Stalmakova28@yandex.ru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4" name="Picture 2" descr="C:\Users\User\Desktop\Screenshot_20190204-20544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571612"/>
            <a:ext cx="3071834" cy="5054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571744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http</a:t>
            </a:r>
            <a:r>
              <a:rPr lang="ru-RU" i="1" u="sng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://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  <a:hlinkClick r:id="rId3"/>
              </a:rPr>
              <a:t>vospitatelirbey.ucoz.net/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357166"/>
            <a:ext cx="7772400" cy="1500187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solidFill>
                  <a:schemeClr val="tx1"/>
                </a:solidFill>
              </a:rPr>
              <a:t>    </a:t>
            </a:r>
            <a:r>
              <a:rPr lang="ru-RU" sz="7200" b="1" i="1" dirty="0" smtClean="0">
                <a:solidFill>
                  <a:srgbClr val="C00000"/>
                </a:solidFill>
              </a:rPr>
              <a:t>Ссылка на сайт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C00000"/>
                </a:solidFill>
              </a:rPr>
              <a:t> 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571480"/>
            <a:ext cx="4040188" cy="1000133"/>
          </a:xfrm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>Меню сайта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357686" y="500042"/>
            <a:ext cx="4500594" cy="64294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</a:rPr>
              <a:t>Визитная  карточка</a:t>
            </a:r>
            <a:endParaRPr lang="ru-RU" sz="3600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User\Desktop\Screenshot_20190204-20544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440896"/>
            <a:ext cx="2643206" cy="4742289"/>
          </a:xfrm>
          <a:prstGeom prst="rect">
            <a:avLst/>
          </a:prstGeom>
          <a:noFill/>
        </p:spPr>
      </p:pic>
      <p:pic>
        <p:nvPicPr>
          <p:cNvPr id="1027" name="Picture 3" descr="C:\Users\User\Desktop\Screenshot_20190204-205420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428736"/>
            <a:ext cx="2928958" cy="47688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Архив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User\Desktop\Screenshot_20190204-20563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428736"/>
            <a:ext cx="2941855" cy="4775667"/>
          </a:xfrm>
          <a:prstGeom prst="rect">
            <a:avLst/>
          </a:prstGeom>
          <a:noFill/>
        </p:spPr>
      </p:pic>
      <p:pic>
        <p:nvPicPr>
          <p:cNvPr id="2052" name="Picture 4" descr="C:\Users\User\Desktop\Screenshot_20190204-210856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736"/>
            <a:ext cx="3065648" cy="47577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Страница группы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285861"/>
            <a:ext cx="4040188" cy="5715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Общие сведения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User\Desktop\Screenshot_20190204-205908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1285852" y="2041098"/>
            <a:ext cx="2428892" cy="4196182"/>
          </a:xfrm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285861"/>
            <a:ext cx="4041775" cy="571504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Новости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User\Desktop\Screenshot_20190204-210518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 bwMode="auto">
          <a:xfrm>
            <a:off x="5429255" y="2071678"/>
            <a:ext cx="2594493" cy="4165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500066"/>
          </a:xfrm>
        </p:spPr>
        <p:txBody>
          <a:bodyPr>
            <a:noAutofit/>
          </a:bodyPr>
          <a:lstStyle/>
          <a:p>
            <a:pPr algn="ctr"/>
            <a:endParaRPr lang="ru-RU" sz="4000" i="1" dirty="0" smtClean="0">
              <a:solidFill>
                <a:srgbClr val="C00000"/>
              </a:solidFill>
            </a:endParaRPr>
          </a:p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Кружок</a:t>
            </a:r>
            <a:endParaRPr lang="ru-RU" sz="4000" i="1" dirty="0">
              <a:solidFill>
                <a:srgbClr val="C00000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4645025" y="928669"/>
            <a:ext cx="4041775" cy="500067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>
                <a:solidFill>
                  <a:srgbClr val="C00000"/>
                </a:solidFill>
              </a:rPr>
              <a:t>  Документация   </a:t>
            </a:r>
            <a:endParaRPr lang="ru-RU" sz="4000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User\Desktop\Screenshot_20190204-210747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013821" cy="4786346"/>
          </a:xfrm>
          <a:prstGeom prst="rect">
            <a:avLst/>
          </a:prstGeom>
          <a:noFill/>
        </p:spPr>
      </p:pic>
      <p:pic>
        <p:nvPicPr>
          <p:cNvPr id="4099" name="Picture 3" descr="C:\Users\User\Desktop\Screenshot_20190204-213843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71612"/>
            <a:ext cx="300039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Развивающая предметно-пространственная среда группы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User\Desktop\Screenshot_20190202-08545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2857520" cy="4929221"/>
          </a:xfrm>
          <a:prstGeom prst="rect">
            <a:avLst/>
          </a:prstGeom>
          <a:noFill/>
        </p:spPr>
      </p:pic>
      <p:pic>
        <p:nvPicPr>
          <p:cNvPr id="6148" name="Picture 4" descr="C:\Users\User\Desktop\Screenshot_20190202-08551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571612"/>
            <a:ext cx="3071834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         Участие в мероприятиях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2053" name="Picture 5" descr="C:\Users\User\Desktop\Screenshot_20190203-210039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2786082" cy="5000660"/>
          </a:xfrm>
          <a:prstGeom prst="rect">
            <a:avLst/>
          </a:prstGeom>
          <a:noFill/>
        </p:spPr>
      </p:pic>
      <p:pic>
        <p:nvPicPr>
          <p:cNvPr id="5122" name="Picture 2" descr="C:\Users\User\Desktop\Screenshot_20190204-21005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71604" y="1357298"/>
            <a:ext cx="285752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Мои достижения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8195" name="Picture 3" descr="C:\Users\User\Desktop\Screenshot_20190202-085605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357298"/>
            <a:ext cx="3031040" cy="4929222"/>
          </a:xfrm>
          <a:prstGeom prst="rect">
            <a:avLst/>
          </a:prstGeom>
          <a:noFill/>
        </p:spPr>
      </p:pic>
      <p:pic>
        <p:nvPicPr>
          <p:cNvPr id="6146" name="Picture 2" descr="C:\Users\User\Desktop\Screenshot_20190204-210005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357298"/>
            <a:ext cx="3077168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68</Words>
  <Application>Microsoft Office PowerPoint</Application>
  <PresentationFormat>Экран (4:3)</PresentationFormat>
  <Paragraphs>26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http://vospitatelirbey.ucoz.net/ </vt:lpstr>
      <vt:lpstr> </vt:lpstr>
      <vt:lpstr> Архив</vt:lpstr>
      <vt:lpstr>Страница группы</vt:lpstr>
      <vt:lpstr>Слайд 6</vt:lpstr>
      <vt:lpstr>Развивающая предметно-пространственная среда группы</vt:lpstr>
      <vt:lpstr>         Участие в мероприятиях</vt:lpstr>
      <vt:lpstr>Мои достижения</vt:lpstr>
      <vt:lpstr>Методическая копилка</vt:lpstr>
      <vt:lpstr>Это интересно знать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61</cp:revision>
  <dcterms:created xsi:type="dcterms:W3CDTF">2019-02-02T08:45:18Z</dcterms:created>
  <dcterms:modified xsi:type="dcterms:W3CDTF">2019-02-10T08:19:45Z</dcterms:modified>
</cp:coreProperties>
</file>