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851648" cy="34290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предметно-пространственная среда </a:t>
            </a: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общеразвивающей</a:t>
            </a: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разновозрастной группы «Колобок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857232"/>
            <a:ext cx="7854696" cy="8377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Структурное подразделение МДОБУ </a:t>
            </a:r>
            <a:r>
              <a:rPr lang="ru-RU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Ирбейский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детский сад №4 «</a:t>
            </a:r>
            <a:r>
              <a:rPr lang="ru-RU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</a:t>
            </a:r>
            <a:r>
              <a:rPr lang="ru-RU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Ирбейский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детский сад «Золотой ключик»</a:t>
            </a:r>
            <a:endParaRPr lang="ru-RU" sz="18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607220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С.Ирбейское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2021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 для отдыха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90129_1119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43570" y="4143380"/>
            <a:ext cx="2143140" cy="2490315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210304_151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3279422" cy="1844675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20210624_091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428868"/>
            <a:ext cx="3500462" cy="3024758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песка и воды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301_083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2714644" cy="2453211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201030_103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226330" cy="2500330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20201105_154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00570"/>
            <a:ext cx="2786050" cy="2089538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центр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625_1721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041427" cy="2273303"/>
          </a:xfrm>
          <a:ln w="53975" cmpd="dbl">
            <a:solidFill>
              <a:schemeClr val="accent1"/>
            </a:solidFill>
          </a:ln>
        </p:spPr>
      </p:pic>
      <p:pic>
        <p:nvPicPr>
          <p:cNvPr id="6" name="Содержимое 5" descr="20201029_114048 -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9763"/>
            <a:ext cx="4038600" cy="4256111"/>
          </a:xfrm>
          <a:ln w="53975" cmpd="dbl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центр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625_171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643182"/>
            <a:ext cx="4038600" cy="2960876"/>
          </a:xfrm>
          <a:ln w="53975" cmpd="dbl">
            <a:solidFill>
              <a:schemeClr val="accent1"/>
            </a:solidFill>
          </a:ln>
        </p:spPr>
      </p:pic>
      <p:pic>
        <p:nvPicPr>
          <p:cNvPr id="6" name="Содержимое 5" descr="20210121_102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928802"/>
            <a:ext cx="2494062" cy="4433888"/>
          </a:xfrm>
          <a:ln w="53975" cmpd="dbl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сюжетно-ролевых игр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20180830_1505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300" y="2004219"/>
            <a:ext cx="3200400" cy="4267200"/>
          </a:xfrm>
          <a:ln w="53975" cmpd="dbl">
            <a:solidFill>
              <a:schemeClr val="accent1"/>
            </a:solidFill>
          </a:ln>
        </p:spPr>
      </p:pic>
      <p:pic>
        <p:nvPicPr>
          <p:cNvPr id="11" name="Содержимое 10" descr="20180830_1504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7300" y="2004219"/>
            <a:ext cx="3200400" cy="4267200"/>
          </a:xfrm>
          <a:ln w="53975" cmpd="dbl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уголок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90129_1053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862" y="1928802"/>
            <a:ext cx="2626895" cy="4342617"/>
          </a:xfrm>
          <a:ln w="53975" cmpd="dbl">
            <a:solidFill>
              <a:schemeClr val="accent1"/>
            </a:solidFill>
          </a:ln>
        </p:spPr>
      </p:pic>
      <p:pic>
        <p:nvPicPr>
          <p:cNvPr id="6" name="Содержимое 5" descr="20201029_1553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3378" y="1920875"/>
            <a:ext cx="3008243" cy="4433888"/>
          </a:xfrm>
          <a:ln w="53975" cmpd="dbl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центр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0190128_1736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5407" y="1857365"/>
            <a:ext cx="3052710" cy="2214578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Содержимое 6" descr="20210622_1425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3019646" cy="2173216"/>
          </a:xfrm>
          <a:ln w="53975" cmpd="dbl">
            <a:solidFill>
              <a:schemeClr val="accent1"/>
            </a:solidFill>
          </a:ln>
        </p:spPr>
      </p:pic>
      <p:pic>
        <p:nvPicPr>
          <p:cNvPr id="9" name="Рисунок 8" descr="20210304_094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429132"/>
            <a:ext cx="2857520" cy="2143121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изобразительного искусства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624_0933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9469" y="1920875"/>
            <a:ext cx="2494062" cy="4433888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210624_0935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357430"/>
            <a:ext cx="4158064" cy="3500462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мелкой моторики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622_150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2270216" cy="4433888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190128_173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2143116"/>
            <a:ext cx="3204267" cy="2303067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20201105_154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18222" y="3839769"/>
            <a:ext cx="2714644" cy="2035982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математики и настольных игр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91220_1319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2195507" cy="4564224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210304_0949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714488"/>
            <a:ext cx="2331465" cy="4572032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науки и естествознани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210622_144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2980311" cy="2357454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20190927_124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57496"/>
            <a:ext cx="1946427" cy="3559180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Содержимое 8" descr="20201105_1541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2910" y="4643446"/>
            <a:ext cx="2693469" cy="1948664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20201105_153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000240"/>
            <a:ext cx="3048021" cy="2357454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 descr="20201105_1537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572008"/>
            <a:ext cx="2714612" cy="2035960"/>
          </a:xfrm>
          <a:prstGeom prst="rect">
            <a:avLst/>
          </a:prstGeo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центр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90927_0946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3449557" cy="2571768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5" descr="20190125_1034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95878" y="2428868"/>
            <a:ext cx="3476649" cy="2607487"/>
          </a:xfrm>
          <a:ln w="53975" cmpd="dbl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64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Развивающая предметно-пространственная среда общеразвивающей разновозрастной группы «Колобок»</vt:lpstr>
      <vt:lpstr>Центр сюжетно-ролевых игр </vt:lpstr>
      <vt:lpstr>Театральный уголок</vt:lpstr>
      <vt:lpstr>Строительный центр</vt:lpstr>
      <vt:lpstr>Центр изобразительного искусства</vt:lpstr>
      <vt:lpstr>Центр мелкой моторики </vt:lpstr>
      <vt:lpstr>Центр математики и настольных игр</vt:lpstr>
      <vt:lpstr>Центр науки и естествознания</vt:lpstr>
      <vt:lpstr>Литературный центр</vt:lpstr>
      <vt:lpstr>Место  для отдыха</vt:lpstr>
      <vt:lpstr>Центр песка и воды</vt:lpstr>
      <vt:lpstr>Музыкальный центр</vt:lpstr>
      <vt:lpstr>Спортивный центр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 пространственная среда общеразвивающей разновозрастной группы «Колобок»</dc:title>
  <dc:creator>User</dc:creator>
  <cp:lastModifiedBy>User</cp:lastModifiedBy>
  <cp:revision>12</cp:revision>
  <dcterms:created xsi:type="dcterms:W3CDTF">2021-06-24T13:13:55Z</dcterms:created>
  <dcterms:modified xsi:type="dcterms:W3CDTF">2021-06-27T15:05:43Z</dcterms:modified>
</cp:coreProperties>
</file>